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BEE9F-93E8-4AEE-A065-40277DF51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C5029-4F69-41E4-A31C-081B32BDA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4CFEB-B788-445C-B0EF-98477CEF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7C52B-6527-4F0B-87DC-0430468F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9DF38-F648-4EAE-963B-8ED3FEF5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21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5A3E-94FC-482D-B4B7-4DDA127F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AEC67-0CA1-407A-9F9E-3FD010825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2154D-BF62-4506-8FE4-0F5E71DB9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74997-71BA-4915-A638-D1973A924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D7F79-B1CE-49A2-9E92-34ECB57E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0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17C3B7-284B-40AB-9132-EE7F43F22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2DA0A-F4C5-4117-9B17-5D849D29C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1EBA0-ED04-48D2-965D-5525813A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B1D26-C026-4C20-9F37-6A091B0C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3C17D-388F-4A7E-BFD9-8D5F85C2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65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0C8ED-377A-492A-9447-AA3A2B53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00572-C2E3-4175-B206-C417764A0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F04F5-73AF-41CF-BE2F-8BDC2035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39B60-90D1-4A7D-9A50-F052BC59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B5CDC-4B11-4F03-9D8D-920908E96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7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C3DD9-A3CB-4912-9C4E-41B23690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8E2CE-86EB-469F-A0ED-96C71EE6E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340A9-E608-4C8C-B54D-F3596C89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7B055-EB5A-40FC-89E2-E0378600F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00574-CC50-498F-B3E2-66F3A5901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6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8C40F-8017-4056-BD8E-81FBDBD4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9E158-DCF9-434A-A629-DE8D8F263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D347A-B3E2-4E57-B5E7-8F3B4B38A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D83AB-258B-4D0E-8458-DBBC3461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90572-43ED-4994-8BF5-5AC4AB12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8B343-8866-436D-AE13-862FEE3D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50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4D661-5B6C-421C-9F57-3A2F2699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5A15C-FA0D-4CAF-A372-012671534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DA4B5-498E-4114-82E3-4791066D5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6430B-9FCD-4FE2-AD81-9DFB645C8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CDFFBD-8D8C-4587-95CA-93998FDC7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4FC35D-C974-4C85-9259-0F4CD669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7837B2-34B0-48D9-9EAF-EC564B04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1F95F2-6A6C-4B70-9CE0-8BEEB54F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92917-5E78-4897-A390-FA43D110A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A87B3-CF5E-4133-95DF-BFD2CA7B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6BD13-7A41-4133-B806-04F112F6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0C468-4CA1-4288-BBCA-5B0CA87C0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3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9E9DC-7D0D-47B5-A7F5-DE7D81B79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D86B2-88B4-43F6-9D6F-CE188839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95814-3A50-4B90-9123-4097A546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15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D82E2-B7D7-48F4-A104-979C244F9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0538B-C777-4FA6-B031-6A522271F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DFC95-CD6F-4C3A-A8A8-F29F708A5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E486E-8021-4CE4-99A2-AF2BB08A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6E4EB-1834-4203-A2ED-6DF01C44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89015-EC67-4A14-BBEF-2489557C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4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A98B1-4FE5-459F-8A41-1B4B1D8A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01EC-625F-470E-A9C8-ACCCA8524D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8FF1A-6B2A-4DC9-A0F2-6EACB9F40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FF4CA-5CAE-42F0-BF05-722223C4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00E36-6EAE-4BD1-8E98-5F879B36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0AA48-0465-4770-8ABF-F9F69F0C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4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483F96-D5A7-4EC5-B053-F9FB448BB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F4AB7-2857-4C09-A860-B85684617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23C4-D953-474D-9A4E-F168AF52C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24A04-F7C5-455A-841B-15308A01F12F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2C22-29A6-43AD-B2A3-C9AD0B43E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B58AD-2836-48CE-8F06-DF9D2C8F7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8520-CE85-4191-95CB-7D7D48D7B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1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tmp"/><Relationship Id="rId7" Type="http://schemas.openxmlformats.org/officeDocument/2006/relationships/image" Target="../media/image9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0A74-D269-4F93-99AE-B822B69176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63E2F-0BC1-4C68-9555-9D41E1F1ED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EA8BF3-2DF1-4E92-8B65-6172C8991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11" y="482420"/>
            <a:ext cx="6112610" cy="31196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95BD72-C55B-4DB4-B193-EB90EEF60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2038"/>
            <a:ext cx="6095999" cy="33170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57C7AF3-B39F-4ABD-A46F-3597D9D99D95}"/>
              </a:ext>
            </a:extLst>
          </p:cNvPr>
          <p:cNvSpPr txBox="1"/>
          <p:nvPr/>
        </p:nvSpPr>
        <p:spPr>
          <a:xfrm>
            <a:off x="2791833" y="-43455"/>
            <a:ext cx="5910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ebas Neue" panose="020B0606020202050201" pitchFamily="34" charset="0"/>
              </a:rPr>
              <a:t>YEAR 7 DRAMA – THE ART OF COMMUNICATION</a:t>
            </a:r>
            <a:endParaRPr lang="en-GB" sz="2800" dirty="0">
              <a:latin typeface="Bebas Neue" panose="020B0606020202050201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51640F-731A-451C-AA61-1B6EA0FAF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568" y="407323"/>
            <a:ext cx="5692878" cy="43198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691024-B77E-40D8-9911-593D7621E67E}"/>
              </a:ext>
            </a:extLst>
          </p:cNvPr>
          <p:cNvSpPr txBox="1"/>
          <p:nvPr/>
        </p:nvSpPr>
        <p:spPr>
          <a:xfrm>
            <a:off x="6838122" y="5128591"/>
            <a:ext cx="4267200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damsky SF" pitchFamily="2" charset="0"/>
              </a:rPr>
              <a:t>Soundscape v </a:t>
            </a:r>
            <a:r>
              <a:rPr lang="en-US" sz="2400" dirty="0" smtClean="0">
                <a:latin typeface="Adamsky SF" pitchFamily="2" charset="0"/>
              </a:rPr>
              <a:t>Playwright</a:t>
            </a:r>
            <a:endParaRPr lang="en-US" sz="2400" dirty="0">
              <a:latin typeface="Adamsky SF" pitchFamily="2" charset="0"/>
            </a:endParaRPr>
          </a:p>
          <a:p>
            <a:endParaRPr lang="en-US" sz="2400" dirty="0">
              <a:latin typeface="Adamsky SF" pitchFamily="2" charset="0"/>
            </a:endParaRPr>
          </a:p>
          <a:p>
            <a:r>
              <a:rPr lang="en-US" sz="2400" dirty="0">
                <a:latin typeface="Adamsky SF" pitchFamily="2" charset="0"/>
              </a:rPr>
              <a:t>Radio play v Script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1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BEAE-FAB6-45E7-94FE-AA41C291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532" y="370229"/>
            <a:ext cx="3509363" cy="62130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Bebas Neue" panose="020B0606020202050201" pitchFamily="34" charset="0"/>
              </a:rPr>
              <a:t>KNOWLEDGE QUESTIONS</a:t>
            </a:r>
            <a:endParaRPr lang="en-GB" sz="3200" dirty="0">
              <a:latin typeface="Bebas Neue" panose="020B0606020202050201" pitchFamily="34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DC5247A-E6FD-4D1D-837B-D8D2E0205F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15" y="3139430"/>
            <a:ext cx="1689316" cy="1662712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AA4214D-D956-4B35-969F-4EC6FCA656FA}"/>
              </a:ext>
            </a:extLst>
          </p:cNvPr>
          <p:cNvSpPr txBox="1">
            <a:spLocks/>
          </p:cNvSpPr>
          <p:nvPr/>
        </p:nvSpPr>
        <p:spPr>
          <a:xfrm>
            <a:off x="8723788" y="-28135"/>
            <a:ext cx="54500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Bebas Neue" panose="020B0606020202050201" pitchFamily="34" charset="0"/>
              </a:rPr>
              <a:t>BRAIN QUESTIONS</a:t>
            </a:r>
            <a:endParaRPr lang="en-GB" sz="3200" dirty="0">
              <a:latin typeface="Bebas Neue" panose="020B0606020202050201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C1FB76-0CC1-4035-B508-56CD37A90CFA}"/>
              </a:ext>
            </a:extLst>
          </p:cNvPr>
          <p:cNvSpPr txBox="1"/>
          <p:nvPr/>
        </p:nvSpPr>
        <p:spPr>
          <a:xfrm>
            <a:off x="8104704" y="1025495"/>
            <a:ext cx="5450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stage are you at?</a:t>
            </a: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45B7B4A-2E2E-40BA-904E-8DD0AEC6BE59}"/>
              </a:ext>
            </a:extLst>
          </p:cNvPr>
          <p:cNvGrpSpPr/>
          <p:nvPr/>
        </p:nvGrpSpPr>
        <p:grpSpPr>
          <a:xfrm>
            <a:off x="5739618" y="1338995"/>
            <a:ext cx="6213809" cy="1535743"/>
            <a:chOff x="1672861" y="4919942"/>
            <a:chExt cx="6213809" cy="153574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18FFAB3-D33E-4AE1-88DC-3BF2D85B7D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2861" y="4919942"/>
              <a:ext cx="1689317" cy="153574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24EAA-781C-4D56-9435-459C7933D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0052" y="5130122"/>
              <a:ext cx="4416618" cy="1215224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08FD82C-2468-453E-863A-03EDC658BF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285" y="5066834"/>
            <a:ext cx="1679320" cy="16923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802A466-D253-4E97-BBFB-2B88FCA089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756" y="3400768"/>
            <a:ext cx="3685137" cy="123386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7A71901-4E46-4E33-81D2-E35A130336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513" y="5308824"/>
            <a:ext cx="4146056" cy="121522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36A01C2-4891-42B2-B83D-EE68AA034F48}"/>
              </a:ext>
            </a:extLst>
          </p:cNvPr>
          <p:cNvSpPr txBox="1"/>
          <p:nvPr/>
        </p:nvSpPr>
        <p:spPr>
          <a:xfrm>
            <a:off x="323557" y="1154329"/>
            <a:ext cx="5080825" cy="2431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ebas Neue" panose="020B0606020202050201" pitchFamily="34" charset="0"/>
              </a:rPr>
              <a:t>HOT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how pace and pause can be used in a piece of Drama.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an example, explain thought tracking.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is dictation and clarity important for Radio play?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difference between radio play and script writing?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D73CEF-ED31-4A0C-AE81-2B195CF933E8}"/>
              </a:ext>
            </a:extLst>
          </p:cNvPr>
          <p:cNvSpPr txBox="1"/>
          <p:nvPr/>
        </p:nvSpPr>
        <p:spPr>
          <a:xfrm>
            <a:off x="323556" y="4103990"/>
            <a:ext cx="5080825" cy="24929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ebas Neue" panose="020B0606020202050201" pitchFamily="34" charset="0"/>
              </a:rPr>
              <a:t>COLD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emphasis mean when using vocal skills?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2 other vocal Drama skills.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2 characteristics of a good still image?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characterisation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tone?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 me an effective freeze frame to communicate: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Celebration</a:t>
            </a:r>
          </a:p>
          <a:p>
            <a:pPr marL="285750" indent="-285750">
              <a:buFontTx/>
              <a:buChar char="-"/>
            </a:pPr>
            <a:r>
              <a:rPr lang="en-US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Fear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Premium Vector | Simple brain icon black lines on a white background.">
            <a:extLst>
              <a:ext uri="{FF2B5EF4-FFF2-40B4-BE49-F238E27FC236}">
                <a16:creationId xmlns:a16="http://schemas.microsoft.com/office/drawing/2014/main" id="{4F19A669-D647-4798-99EA-ACEA8A595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590" y="127270"/>
            <a:ext cx="878176" cy="87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prove knowledge icon Images, Stock Photos &amp; Vectors | Shutterstock">
            <a:extLst>
              <a:ext uri="{FF2B5EF4-FFF2-40B4-BE49-F238E27FC236}">
                <a16:creationId xmlns:a16="http://schemas.microsoft.com/office/drawing/2014/main" id="{076CBC2B-703F-406D-88F7-03C22CFA1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6" y="69264"/>
            <a:ext cx="1007561" cy="108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9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Adamsky SF</vt:lpstr>
      <vt:lpstr>Arial</vt:lpstr>
      <vt:lpstr>Bebas Neue</vt:lpstr>
      <vt:lpstr>Calibri</vt:lpstr>
      <vt:lpstr>Calibri Light</vt:lpstr>
      <vt:lpstr>Tahoma</vt:lpstr>
      <vt:lpstr>Office Theme</vt:lpstr>
      <vt:lpstr>PowerPoint Presentation</vt:lpstr>
      <vt:lpstr>KNOWLEDGE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C Burbidge</dc:creator>
  <cp:lastModifiedBy>Ms A Armstrong</cp:lastModifiedBy>
  <cp:revision>23</cp:revision>
  <cp:lastPrinted>2022-06-06T11:55:50Z</cp:lastPrinted>
  <dcterms:created xsi:type="dcterms:W3CDTF">2022-06-05T16:26:17Z</dcterms:created>
  <dcterms:modified xsi:type="dcterms:W3CDTF">2022-06-30T06:50:25Z</dcterms:modified>
</cp:coreProperties>
</file>