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DA138-5C8C-44B2-A1ED-E3BB2C5E7539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24118-ADD9-4CDC-B97D-BEA5BB9697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43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09CC35-8D5B-4398-89ED-F65D50E6A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36D422-3EA5-4C66-ADBA-705F2C777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BCDB7F-158D-4916-8EBB-EC4E09CA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C80D16-EA58-4078-8655-251BD23E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DF4A97-CF24-45DB-932D-6B75D8B9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14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202856-E0F9-4590-AEE2-9580A1A4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72C9EB8-194E-43D8-8FAF-3149F291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54AA17-8E42-4CA6-8E98-DB9E1E55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83E7C3D-0EC8-462F-AFA8-F16D54D3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99AB0D-C265-4DD5-814D-ACA9420D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3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63D8D4-89F6-4F34-A5D5-EB2E93778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281BBD0-B00B-4C27-A3B9-FA9C5E47F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C412D4B-8D93-4335-BB09-0325A6F0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1B5CA4-BE81-4B27-9920-8DD3CE30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0CCDF9-00F2-4F34-8B71-0426DB3A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9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000015-15EA-4F39-9742-B1F3EE17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D4B116-F618-425E-BCFA-DBFF01AE2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6F49AD-FE4C-443C-B143-6F60E641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B5D886-8901-4C9E-8CB1-DCBE9ED75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B20FBF-ECA1-4D38-BA83-7DF87707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3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1FE7A3-1749-4583-9DED-BA3C46EA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7401CEF-D7FE-4B39-AF44-17A4721C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61BB91-2A4C-4D08-95AF-D5F2906D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E10CE0-2D1A-475E-9605-54D5BB4E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77A36F-2A69-43E2-9B93-D0769184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89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A0DE5A-5253-4037-81EB-35E1F6B9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375FCB-D962-4BE9-B994-E4DC7B04B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ED848A8-E2AA-46EE-92FC-223292D7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231ABFD-EBA7-4115-8FB6-9B49742F1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37F7315-871F-4ACF-A161-73C7BE12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1E2F826-8C65-4E24-80FC-03C30BA3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177B31-8361-47E1-9746-27120BA6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D75319-D6E5-457C-9922-C93D98E3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F1C9F44-A9E2-4BFE-AD3A-9154772A4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C78F086-00AC-4890-8276-2D52D58A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D73FA87-9195-4626-BA30-1502DEB36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817EEEB-2F3C-40DB-A8FA-71ECD511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94C85A1-56CB-4CE0-9295-D51230E5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062264A-F5AD-4F25-9073-58429750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3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42E180-21F4-4F9D-8147-CB5CBA1B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3225129-D7E0-4045-A370-A5154D488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0EBA6CF-B491-4274-B3D7-2E65E9FE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E28EA8E-F760-411D-86A7-3C9D60F6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1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DEF8870-B509-49D0-8F91-26369BF7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6E23AAD-7B62-40C7-B0C4-34D1E2A5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BBB144-474A-483A-A540-C51AFB2D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5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B47E7C-A905-450F-ABE9-39E4C1CD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258BE0-6A2D-4A55-8FAB-70174F107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DF9CAC5-D96D-45F6-B83C-987D01E9A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823B9B-87A8-47B9-92A4-80C8689D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BC5448-1ABE-4A21-994F-6DEA3A51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CDD706C-2759-4AE2-AE6B-0FCE2DE2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1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00CA6E-5B02-4F11-A221-4DF54D2F0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BF84E2E-FADC-4300-AB5C-1B327E58E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E3238F4-F730-4297-9AB6-54C004C8D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A4CA20-8D4D-4AB9-A275-DDABDBC99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15C0A2-12CF-4E6C-9B73-6B63DD6B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EB7EA2-1E5D-4F07-893D-A27D576D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35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1C5CED2-29AD-442A-89E6-C6D653BE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CF514C3-53D4-4BB2-9170-85ED918C9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274816-D4DD-44FE-9B4E-D3D2BA839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3FC84-9082-43CF-980E-4C60F401C7CC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FCD4F4-AB2C-478F-A58B-062443091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F72427-7A3B-4303-BDBE-24A0E7087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et-coronavirus-tes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18D29973-EFEA-43DC-B760-E08D976221D4}"/>
              </a:ext>
            </a:extLst>
          </p:cNvPr>
          <p:cNvSpPr/>
          <p:nvPr/>
        </p:nvSpPr>
        <p:spPr>
          <a:xfrm>
            <a:off x="663051" y="195863"/>
            <a:ext cx="1790700" cy="91440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  <a:softEdge rad="571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: Rounded Corners 101">
            <a:extLst>
              <a:ext uri="{FF2B5EF4-FFF2-40B4-BE49-F238E27FC236}">
                <a16:creationId xmlns="" xmlns:a16="http://schemas.microsoft.com/office/drawing/2014/main" id="{5FD86585-26AC-47E3-9075-D5446D5EDB73}"/>
              </a:ext>
            </a:extLst>
          </p:cNvPr>
          <p:cNvSpPr/>
          <p:nvPr/>
        </p:nvSpPr>
        <p:spPr>
          <a:xfrm>
            <a:off x="273331" y="239485"/>
            <a:ext cx="2479058" cy="2124256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Is your child </a:t>
            </a:r>
            <a:r>
              <a:rPr lang="en-GB" sz="1400" b="1"/>
              <a:t>showing </a:t>
            </a:r>
            <a:r>
              <a:rPr lang="en-GB" sz="1400" b="1" smtClean="0"/>
              <a:t>any </a:t>
            </a:r>
            <a:r>
              <a:rPr lang="en-GB" sz="1400" b="1" dirty="0"/>
              <a:t>of </a:t>
            </a:r>
            <a:r>
              <a:rPr lang="en-GB" sz="1400" b="1"/>
              <a:t>the </a:t>
            </a:r>
            <a:r>
              <a:rPr lang="en-GB" sz="1400" b="1" smtClean="0"/>
              <a:t>following COVID 19 symptoms?:</a:t>
            </a:r>
            <a:endParaRPr lang="en-GB" sz="1400" b="1" dirty="0"/>
          </a:p>
          <a:p>
            <a:endParaRPr lang="en-GB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High temperature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New continuous cough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Change or loss of taste or smell  </a:t>
            </a:r>
          </a:p>
        </p:txBody>
      </p:sp>
      <p:pic>
        <p:nvPicPr>
          <p:cNvPr id="108" name="Picture 107">
            <a:extLst>
              <a:ext uri="{FF2B5EF4-FFF2-40B4-BE49-F238E27FC236}">
                <a16:creationId xmlns="" xmlns:a16="http://schemas.microsoft.com/office/drawing/2014/main" id="{966D0E33-5550-4132-9321-182E1FC06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079" y="231225"/>
            <a:ext cx="704225" cy="694349"/>
          </a:xfrm>
          <a:prstGeom prst="rect">
            <a:avLst/>
          </a:prstGeom>
        </p:spPr>
      </p:pic>
      <p:sp>
        <p:nvSpPr>
          <p:cNvPr id="126" name="Rectangle: Rounded Corners 125">
            <a:extLst>
              <a:ext uri="{FF2B5EF4-FFF2-40B4-BE49-F238E27FC236}">
                <a16:creationId xmlns="" xmlns:a16="http://schemas.microsoft.com/office/drawing/2014/main" id="{EC63C9EC-1308-47B7-8CB0-3F50A5DD8167}"/>
              </a:ext>
            </a:extLst>
          </p:cNvPr>
          <p:cNvSpPr/>
          <p:nvPr/>
        </p:nvSpPr>
        <p:spPr>
          <a:xfrm>
            <a:off x="10194137" y="4871895"/>
            <a:ext cx="1928323" cy="1934626"/>
          </a:xfrm>
          <a:prstGeom prst="roundRect">
            <a:avLst/>
          </a:prstGeom>
          <a:solidFill>
            <a:srgbClr val="99FF99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Your child is able to attend school</a:t>
            </a:r>
          </a:p>
        </p:txBody>
      </p:sp>
      <p:sp>
        <p:nvSpPr>
          <p:cNvPr id="132" name="Rectangle: Rounded Corners 131">
            <a:extLst>
              <a:ext uri="{FF2B5EF4-FFF2-40B4-BE49-F238E27FC236}">
                <a16:creationId xmlns="" xmlns:a16="http://schemas.microsoft.com/office/drawing/2014/main" id="{213FA379-267F-4CBE-A699-57BF188E66C1}"/>
              </a:ext>
            </a:extLst>
          </p:cNvPr>
          <p:cNvSpPr/>
          <p:nvPr/>
        </p:nvSpPr>
        <p:spPr>
          <a:xfrm>
            <a:off x="4843940" y="102976"/>
            <a:ext cx="2518192" cy="914400"/>
          </a:xfrm>
          <a:prstGeom prst="roundRect">
            <a:avLst/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IS YOUR CHILD ILL ?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="" xmlns:a16="http://schemas.microsoft.com/office/drawing/2014/main" id="{996EE4DD-C364-439C-A060-6EBF8EBA6EF1}"/>
              </a:ext>
            </a:extLst>
          </p:cNvPr>
          <p:cNvSpPr/>
          <p:nvPr/>
        </p:nvSpPr>
        <p:spPr>
          <a:xfrm>
            <a:off x="8125422" y="3231293"/>
            <a:ext cx="2253041" cy="1518171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Would normal school guidelines allow you to send your child to school with these symptoms? </a:t>
            </a:r>
            <a:endParaRPr lang="en-GB" sz="1400" b="1" dirty="0"/>
          </a:p>
        </p:txBody>
      </p:sp>
      <p:sp>
        <p:nvSpPr>
          <p:cNvPr id="136" name="Rectangle: Rounded Corners 135">
            <a:extLst>
              <a:ext uri="{FF2B5EF4-FFF2-40B4-BE49-F238E27FC236}">
                <a16:creationId xmlns="" xmlns:a16="http://schemas.microsoft.com/office/drawing/2014/main" id="{05237497-77E5-42E4-A72E-E165A2E0F60F}"/>
              </a:ext>
            </a:extLst>
          </p:cNvPr>
          <p:cNvSpPr/>
          <p:nvPr/>
        </p:nvSpPr>
        <p:spPr>
          <a:xfrm>
            <a:off x="84765" y="4057157"/>
            <a:ext cx="2772445" cy="27493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 school office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Call 119 or visit </a:t>
            </a:r>
            <a:r>
              <a:rPr lang="en-GB" b="1" dirty="0">
                <a:hlinkClick r:id="rId3"/>
              </a:rPr>
              <a:t>https://www.gov.uk/get-coronavirus-test</a:t>
            </a:r>
            <a:endParaRPr lang="en-GB" b="1" dirty="0"/>
          </a:p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 </a:t>
            </a: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arrange testing / advice</a:t>
            </a:r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 isolation required for child/household</a:t>
            </a:r>
          </a:p>
        </p:txBody>
      </p:sp>
      <p:sp>
        <p:nvSpPr>
          <p:cNvPr id="137" name="Rectangle: Rounded Corners 136">
            <a:extLst>
              <a:ext uri="{FF2B5EF4-FFF2-40B4-BE49-F238E27FC236}">
                <a16:creationId xmlns="" xmlns:a16="http://schemas.microsoft.com/office/drawing/2014/main" id="{C54545B4-88DD-448F-9326-1B9F4BAD35F0}"/>
              </a:ext>
            </a:extLst>
          </p:cNvPr>
          <p:cNvSpPr/>
          <p:nvPr/>
        </p:nvSpPr>
        <p:spPr>
          <a:xfrm>
            <a:off x="5288463" y="1225051"/>
            <a:ext cx="2479058" cy="2410384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Is your child showing any of the following symptoms:</a:t>
            </a:r>
          </a:p>
          <a:p>
            <a:pPr algn="ctr"/>
            <a:endParaRPr lang="en-GB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Runny nose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Sore throat (no temperature)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Mild cold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Stomach upset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General childhood illness (e. g. Chicken Pox)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Other minor ailment</a:t>
            </a:r>
          </a:p>
        </p:txBody>
      </p:sp>
      <p:pic>
        <p:nvPicPr>
          <p:cNvPr id="145" name="Picture 144">
            <a:extLst>
              <a:ext uri="{FF2B5EF4-FFF2-40B4-BE49-F238E27FC236}">
                <a16:creationId xmlns="" xmlns:a16="http://schemas.microsoft.com/office/drawing/2014/main" id="{249CA64D-14DE-4E55-9A8F-0C8741A0C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708" y="2800843"/>
            <a:ext cx="708556" cy="708556"/>
          </a:xfrm>
          <a:prstGeom prst="rect">
            <a:avLst/>
          </a:prstGeom>
        </p:spPr>
      </p:pic>
      <p:sp>
        <p:nvSpPr>
          <p:cNvPr id="155" name="Rectangle: Rounded Corners 154">
            <a:extLst>
              <a:ext uri="{FF2B5EF4-FFF2-40B4-BE49-F238E27FC236}">
                <a16:creationId xmlns="" xmlns:a16="http://schemas.microsoft.com/office/drawing/2014/main" id="{F42AB162-7CDB-461B-B41B-089DBC12579B}"/>
              </a:ext>
            </a:extLst>
          </p:cNvPr>
          <p:cNvSpPr/>
          <p:nvPr/>
        </p:nvSpPr>
        <p:spPr>
          <a:xfrm>
            <a:off x="3413845" y="4057157"/>
            <a:ext cx="2733726" cy="2749364"/>
          </a:xfrm>
          <a:prstGeom prst="roundRect">
            <a:avLst/>
          </a:prstGeom>
          <a:solidFill>
            <a:srgbClr val="FFCCFF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Keep your child off school until symptoms improve/disappear</a:t>
            </a:r>
          </a:p>
          <a:p>
            <a:pPr algn="ctr"/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Seek medical advice if symptoms worsen or your child has an underlying health condition </a:t>
            </a:r>
          </a:p>
        </p:txBody>
      </p:sp>
      <p:sp>
        <p:nvSpPr>
          <p:cNvPr id="166" name="Arrow: Left 165">
            <a:extLst>
              <a:ext uri="{FF2B5EF4-FFF2-40B4-BE49-F238E27FC236}">
                <a16:creationId xmlns="" xmlns:a16="http://schemas.microsoft.com/office/drawing/2014/main" id="{442EF7A3-8383-4281-801D-6D7DD9825F10}"/>
              </a:ext>
            </a:extLst>
          </p:cNvPr>
          <p:cNvSpPr/>
          <p:nvPr/>
        </p:nvSpPr>
        <p:spPr>
          <a:xfrm flipV="1">
            <a:off x="4189606" y="365097"/>
            <a:ext cx="546628" cy="467599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Arrow: Left 169">
            <a:extLst>
              <a:ext uri="{FF2B5EF4-FFF2-40B4-BE49-F238E27FC236}">
                <a16:creationId xmlns="" xmlns:a16="http://schemas.microsoft.com/office/drawing/2014/main" id="{96FFC8CC-A594-4DFA-A947-9D254D2C2AE4}"/>
              </a:ext>
            </a:extLst>
          </p:cNvPr>
          <p:cNvSpPr/>
          <p:nvPr/>
        </p:nvSpPr>
        <p:spPr>
          <a:xfrm rot="16200000" flipV="1">
            <a:off x="1280687" y="3534505"/>
            <a:ext cx="410551" cy="497544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Arrow: Left 171">
            <a:extLst>
              <a:ext uri="{FF2B5EF4-FFF2-40B4-BE49-F238E27FC236}">
                <a16:creationId xmlns="" xmlns:a16="http://schemas.microsoft.com/office/drawing/2014/main" id="{75579B8E-24F9-4653-9CCA-9CB9183A75AC}"/>
              </a:ext>
            </a:extLst>
          </p:cNvPr>
          <p:cNvSpPr/>
          <p:nvPr/>
        </p:nvSpPr>
        <p:spPr>
          <a:xfrm rot="16200000" flipV="1">
            <a:off x="1293464" y="2348497"/>
            <a:ext cx="355044" cy="46759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Left 2">
            <a:extLst>
              <a:ext uri="{FF2B5EF4-FFF2-40B4-BE49-F238E27FC236}">
                <a16:creationId xmlns="" xmlns:a16="http://schemas.microsoft.com/office/drawing/2014/main" id="{8CA4BED4-43FC-43F7-9D75-16EC155D403A}"/>
              </a:ext>
            </a:extLst>
          </p:cNvPr>
          <p:cNvSpPr/>
          <p:nvPr/>
        </p:nvSpPr>
        <p:spPr>
          <a:xfrm flipV="1">
            <a:off x="2836652" y="344604"/>
            <a:ext cx="434796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Left 4">
            <a:extLst>
              <a:ext uri="{FF2B5EF4-FFF2-40B4-BE49-F238E27FC236}">
                <a16:creationId xmlns="" xmlns:a16="http://schemas.microsoft.com/office/drawing/2014/main" id="{E059F8C3-8444-4C33-A211-6E9D1D878C60}"/>
              </a:ext>
            </a:extLst>
          </p:cNvPr>
          <p:cNvSpPr/>
          <p:nvPr/>
        </p:nvSpPr>
        <p:spPr>
          <a:xfrm rot="10800000" flipV="1">
            <a:off x="4526570" y="1896151"/>
            <a:ext cx="570422" cy="46759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Left 5">
            <a:extLst>
              <a:ext uri="{FF2B5EF4-FFF2-40B4-BE49-F238E27FC236}">
                <a16:creationId xmlns="" xmlns:a16="http://schemas.microsoft.com/office/drawing/2014/main" id="{5F3CC4F1-7407-4298-A4BE-B99EF520DF56}"/>
              </a:ext>
            </a:extLst>
          </p:cNvPr>
          <p:cNvSpPr/>
          <p:nvPr/>
        </p:nvSpPr>
        <p:spPr>
          <a:xfrm rot="10800000" flipV="1">
            <a:off x="7574465" y="359297"/>
            <a:ext cx="545573" cy="467599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F155352-1671-473B-8714-C76CDCB4F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6961" y="257603"/>
            <a:ext cx="703128" cy="667971"/>
          </a:xfrm>
          <a:prstGeom prst="rect">
            <a:avLst/>
          </a:prstGeom>
        </p:spPr>
      </p:pic>
      <p:sp>
        <p:nvSpPr>
          <p:cNvPr id="9" name="Arrow: Left 8">
            <a:extLst>
              <a:ext uri="{FF2B5EF4-FFF2-40B4-BE49-F238E27FC236}">
                <a16:creationId xmlns="" xmlns:a16="http://schemas.microsoft.com/office/drawing/2014/main" id="{5B81448B-1F83-4719-83B5-84735CCDB536}"/>
              </a:ext>
            </a:extLst>
          </p:cNvPr>
          <p:cNvSpPr/>
          <p:nvPr/>
        </p:nvSpPr>
        <p:spPr>
          <a:xfrm rot="10800000" flipV="1">
            <a:off x="7927647" y="1872997"/>
            <a:ext cx="58168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Left 12">
            <a:extLst>
              <a:ext uri="{FF2B5EF4-FFF2-40B4-BE49-F238E27FC236}">
                <a16:creationId xmlns="" xmlns:a16="http://schemas.microsoft.com/office/drawing/2014/main" id="{D3C1524D-4BE2-4ACA-94C7-C8058620E002}"/>
              </a:ext>
            </a:extLst>
          </p:cNvPr>
          <p:cNvSpPr/>
          <p:nvPr/>
        </p:nvSpPr>
        <p:spPr>
          <a:xfrm flipV="1">
            <a:off x="6181963" y="5495975"/>
            <a:ext cx="621865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A13D4A1F-22D6-416D-A94F-75548F0BF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366" y="5381978"/>
            <a:ext cx="705475" cy="695582"/>
          </a:xfrm>
          <a:prstGeom prst="rect">
            <a:avLst/>
          </a:prstGeom>
        </p:spPr>
      </p:pic>
      <p:sp>
        <p:nvSpPr>
          <p:cNvPr id="15" name="Arrow: Left 14">
            <a:extLst>
              <a:ext uri="{FF2B5EF4-FFF2-40B4-BE49-F238E27FC236}">
                <a16:creationId xmlns="" xmlns:a16="http://schemas.microsoft.com/office/drawing/2014/main" id="{E5926650-945D-4AD8-9784-7314E9656F15}"/>
              </a:ext>
            </a:extLst>
          </p:cNvPr>
          <p:cNvSpPr/>
          <p:nvPr/>
        </p:nvSpPr>
        <p:spPr>
          <a:xfrm rot="16200000" flipV="1">
            <a:off x="8793089" y="4828801"/>
            <a:ext cx="512027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Left 15">
            <a:extLst>
              <a:ext uri="{FF2B5EF4-FFF2-40B4-BE49-F238E27FC236}">
                <a16:creationId xmlns="" xmlns:a16="http://schemas.microsoft.com/office/drawing/2014/main" id="{4E2C2825-B9F4-4729-9A9D-6DEB3D345099}"/>
              </a:ext>
            </a:extLst>
          </p:cNvPr>
          <p:cNvSpPr/>
          <p:nvPr/>
        </p:nvSpPr>
        <p:spPr>
          <a:xfrm rot="10800000" flipV="1">
            <a:off x="9497819" y="5495974"/>
            <a:ext cx="55642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AB64BF45-E73F-4585-A89C-77CC1DF5D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456" y="1805282"/>
            <a:ext cx="705475" cy="695582"/>
          </a:xfrm>
          <a:prstGeom prst="rect">
            <a:avLst/>
          </a:prstGeom>
        </p:spPr>
      </p:pic>
      <p:sp>
        <p:nvSpPr>
          <p:cNvPr id="20" name="Arrow: Left 19">
            <a:extLst>
              <a:ext uri="{FF2B5EF4-FFF2-40B4-BE49-F238E27FC236}">
                <a16:creationId xmlns="" xmlns:a16="http://schemas.microsoft.com/office/drawing/2014/main" id="{C9A10714-0D0F-4270-9061-78E6A23E5CFA}"/>
              </a:ext>
            </a:extLst>
          </p:cNvPr>
          <p:cNvSpPr/>
          <p:nvPr/>
        </p:nvSpPr>
        <p:spPr>
          <a:xfrm rot="10800000" flipV="1">
            <a:off x="2914155" y="1891647"/>
            <a:ext cx="618525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3" name="Picture 142">
            <a:extLst>
              <a:ext uri="{FF2B5EF4-FFF2-40B4-BE49-F238E27FC236}">
                <a16:creationId xmlns="" xmlns:a16="http://schemas.microsoft.com/office/drawing/2014/main" id="{895924B0-FAEB-48E0-827D-11E317BBA7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7258" y="1798002"/>
            <a:ext cx="739855" cy="7028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7EC9C523-6314-40E2-83DB-F5D7D5966C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8353" y="5375635"/>
            <a:ext cx="738869" cy="701925"/>
          </a:xfrm>
          <a:prstGeom prst="rect">
            <a:avLst/>
          </a:prstGeom>
        </p:spPr>
      </p:pic>
      <p:sp>
        <p:nvSpPr>
          <p:cNvPr id="25" name="Arrow: Bent 24">
            <a:extLst>
              <a:ext uri="{FF2B5EF4-FFF2-40B4-BE49-F238E27FC236}">
                <a16:creationId xmlns="" xmlns:a16="http://schemas.microsoft.com/office/drawing/2014/main" id="{000C04D4-4465-4174-815D-A1F4CB043AE9}"/>
              </a:ext>
            </a:extLst>
          </p:cNvPr>
          <p:cNvSpPr/>
          <p:nvPr/>
        </p:nvSpPr>
        <p:spPr>
          <a:xfrm rot="5400000">
            <a:off x="8307007" y="1397872"/>
            <a:ext cx="4300573" cy="2402611"/>
          </a:xfrm>
          <a:prstGeom prst="bentArrow">
            <a:avLst>
              <a:gd name="adj1" fmla="val 10918"/>
              <a:gd name="adj2" fmla="val 20698"/>
              <a:gd name="adj3" fmla="val 21314"/>
              <a:gd name="adj4" fmla="val 3916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Bent 25">
            <a:extLst>
              <a:ext uri="{FF2B5EF4-FFF2-40B4-BE49-F238E27FC236}">
                <a16:creationId xmlns="" xmlns:a16="http://schemas.microsoft.com/office/drawing/2014/main" id="{9D82D975-FE29-48C8-A5C6-08ACD61056D7}"/>
              </a:ext>
            </a:extLst>
          </p:cNvPr>
          <p:cNvSpPr/>
          <p:nvPr/>
        </p:nvSpPr>
        <p:spPr>
          <a:xfrm rot="16200000" flipH="1">
            <a:off x="6829031" y="4037016"/>
            <a:ext cx="1409927" cy="1079721"/>
          </a:xfrm>
          <a:prstGeom prst="bentArrow">
            <a:avLst>
              <a:gd name="adj1" fmla="val 25000"/>
              <a:gd name="adj2" fmla="val 27800"/>
              <a:gd name="adj3" fmla="val 25000"/>
              <a:gd name="adj4" fmla="val 4375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Arrow: Left 26">
            <a:extLst>
              <a:ext uri="{FF2B5EF4-FFF2-40B4-BE49-F238E27FC236}">
                <a16:creationId xmlns="" xmlns:a16="http://schemas.microsoft.com/office/drawing/2014/main" id="{A299D617-F164-41A7-BE23-9E169A45B0BA}"/>
              </a:ext>
            </a:extLst>
          </p:cNvPr>
          <p:cNvSpPr/>
          <p:nvPr/>
        </p:nvSpPr>
        <p:spPr>
          <a:xfrm rot="16200000" flipV="1">
            <a:off x="8733322" y="2663447"/>
            <a:ext cx="57774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BBBD468-F711-4C89-94B9-CB0587A00704}"/>
              </a:ext>
            </a:extLst>
          </p:cNvPr>
          <p:cNvSpPr txBox="1"/>
          <p:nvPr/>
        </p:nvSpPr>
        <p:spPr>
          <a:xfrm>
            <a:off x="6518297" y="6314037"/>
            <a:ext cx="3400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1"/>
                </a:solidFill>
              </a:rPr>
              <a:t>Absence </a:t>
            </a:r>
            <a:r>
              <a:rPr lang="en-GB" sz="2800" b="1" dirty="0">
                <a:solidFill>
                  <a:schemeClr val="accent1"/>
                </a:solidFill>
              </a:rPr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3387909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134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Pritchard (AKW GL Manchester)</dc:creator>
  <cp:lastModifiedBy>Harrison, Jill</cp:lastModifiedBy>
  <cp:revision>29</cp:revision>
  <dcterms:created xsi:type="dcterms:W3CDTF">2020-09-13T17:40:53Z</dcterms:created>
  <dcterms:modified xsi:type="dcterms:W3CDTF">2020-09-18T14:36:20Z</dcterms:modified>
</cp:coreProperties>
</file>