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1" r:id="rId2"/>
    <p:sldId id="262" r:id="rId3"/>
    <p:sldId id="263" r:id="rId4"/>
    <p:sldId id="266" r:id="rId5"/>
    <p:sldId id="267" r:id="rId6"/>
    <p:sldId id="264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5" autoAdjust="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2D7286-614C-44DE-B44D-58A7ABEBF4B6}" type="datetimeFigureOut">
              <a:rPr lang="en-GB" smtClean="0"/>
              <a:t>03/06/2015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C1B9DC-00B6-4909-A60D-FDA60098226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50571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C758B0-3FEA-434D-871E-307D3C4738EC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3494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C758B0-3FEA-434D-871E-307D3C4738EC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3494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C758B0-3FEA-434D-871E-307D3C4738EC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3494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C758B0-3FEA-434D-871E-307D3C4738EC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3494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C758B0-3FEA-434D-871E-307D3C4738EC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3494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C758B0-3FEA-434D-871E-307D3C4738EC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3494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348C9-410A-4848-8C88-823936D6B3E9}" type="datetimeFigureOut">
              <a:rPr lang="en-GB" smtClean="0"/>
              <a:t>03/06/2015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88BD2-DB85-413D-82B8-926824501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505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348C9-410A-4848-8C88-823936D6B3E9}" type="datetimeFigureOut">
              <a:rPr lang="en-GB" smtClean="0"/>
              <a:t>03/06/2015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88BD2-DB85-413D-82B8-926824501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4599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348C9-410A-4848-8C88-823936D6B3E9}" type="datetimeFigureOut">
              <a:rPr lang="en-GB" smtClean="0"/>
              <a:t>03/06/2015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88BD2-DB85-413D-82B8-926824501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2366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348C9-410A-4848-8C88-823936D6B3E9}" type="datetimeFigureOut">
              <a:rPr lang="en-GB" smtClean="0"/>
              <a:t>03/06/2015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88BD2-DB85-413D-82B8-926824501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183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348C9-410A-4848-8C88-823936D6B3E9}" type="datetimeFigureOut">
              <a:rPr lang="en-GB" smtClean="0"/>
              <a:t>03/06/2015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88BD2-DB85-413D-82B8-926824501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1885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348C9-410A-4848-8C88-823936D6B3E9}" type="datetimeFigureOut">
              <a:rPr lang="en-GB" smtClean="0"/>
              <a:t>03/06/2015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88BD2-DB85-413D-82B8-926824501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591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348C9-410A-4848-8C88-823936D6B3E9}" type="datetimeFigureOut">
              <a:rPr lang="en-GB" smtClean="0"/>
              <a:t>03/06/2015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88BD2-DB85-413D-82B8-926824501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0530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348C9-410A-4848-8C88-823936D6B3E9}" type="datetimeFigureOut">
              <a:rPr lang="en-GB" smtClean="0"/>
              <a:t>03/06/2015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88BD2-DB85-413D-82B8-926824501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1518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348C9-410A-4848-8C88-823936D6B3E9}" type="datetimeFigureOut">
              <a:rPr lang="en-GB" smtClean="0"/>
              <a:t>03/06/2015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88BD2-DB85-413D-82B8-926824501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6164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348C9-410A-4848-8C88-823936D6B3E9}" type="datetimeFigureOut">
              <a:rPr lang="en-GB" smtClean="0"/>
              <a:t>03/06/2015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88BD2-DB85-413D-82B8-926824501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2440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348C9-410A-4848-8C88-823936D6B3E9}" type="datetimeFigureOut">
              <a:rPr lang="en-GB" smtClean="0"/>
              <a:t>03/06/2015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88BD2-DB85-413D-82B8-926824501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9715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F348C9-410A-4848-8C88-823936D6B3E9}" type="datetimeFigureOut">
              <a:rPr lang="en-GB" smtClean="0"/>
              <a:t>03/06/2015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288BD2-DB85-413D-82B8-926824501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7131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88" y="0"/>
            <a:ext cx="9118023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8991600" y="1524000"/>
            <a:ext cx="139411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4058603"/>
            <a:ext cx="4600018" cy="295404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598571" y="1099434"/>
            <a:ext cx="79208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u="sng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Wednesday 3</a:t>
            </a:r>
            <a:r>
              <a:rPr lang="en-GB" sz="2800" b="1" u="sng" baseline="300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rd</a:t>
            </a:r>
            <a:r>
              <a:rPr lang="en-GB" sz="2800" b="1" u="sng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June </a:t>
            </a:r>
            <a:r>
              <a:rPr lang="en-GB" sz="2800" b="1" u="sng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2015 </a:t>
            </a:r>
          </a:p>
          <a:p>
            <a:pPr algn="ctr"/>
            <a:r>
              <a:rPr lang="en-GB" sz="2800" b="1" u="sng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Information Evening</a:t>
            </a:r>
            <a:endParaRPr lang="en-GB" sz="2800" b="1" u="sng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28864" y="2564904"/>
            <a:ext cx="8045729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Vertical Tutoring to Horizontal Tutoring</a:t>
            </a:r>
          </a:p>
          <a:p>
            <a:pPr algn="ctr"/>
            <a:r>
              <a:rPr lang="en-US" sz="28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(Our House system to a Year system)</a:t>
            </a:r>
            <a:endParaRPr lang="en-US" sz="2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006593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77" y="0"/>
            <a:ext cx="9118023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8991600" y="1524000"/>
            <a:ext cx="139411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276601" y="1340768"/>
            <a:ext cx="8159411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u="sng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What is Horizontal Tutoring</a:t>
            </a:r>
            <a:r>
              <a:rPr lang="en-GB" sz="2400" b="1" u="sng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?</a:t>
            </a:r>
          </a:p>
          <a:p>
            <a:endParaRPr lang="en-GB" b="1" u="sng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85750" lvl="0" indent="-285750">
              <a:buFont typeface="Arial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This is where all tutor groups will be made up of students from the same year </a:t>
            </a:r>
            <a:r>
              <a:rPr lang="en-GB" sz="24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group.</a:t>
            </a:r>
          </a:p>
          <a:p>
            <a:pPr lvl="0"/>
            <a:endParaRPr lang="en-GB" sz="240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This is a move from the current structure where each tutor group consists of a number of students from each year </a:t>
            </a:r>
            <a:r>
              <a:rPr lang="en-GB" sz="24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group.</a:t>
            </a:r>
            <a:endParaRPr lang="en-GB" sz="2400" u="sng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76601" y="4475440"/>
            <a:ext cx="7817346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u="sng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When will this happen?</a:t>
            </a:r>
          </a:p>
          <a:p>
            <a:endParaRPr lang="en-GB" sz="2400" b="1" u="sng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GB" sz="28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This will happen from September 2015.</a:t>
            </a:r>
            <a:endParaRPr lang="en-GB" sz="280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49902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17761"/>
            <a:ext cx="9144000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8991600" y="1524000"/>
            <a:ext cx="139411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271379" y="1901877"/>
            <a:ext cx="8352929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GB" sz="20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We feel this system is the most efficient way of meeting the needs of all of our students through all aspects of school life.</a:t>
            </a:r>
          </a:p>
          <a:p>
            <a:pPr marL="285750" indent="-285750">
              <a:buFont typeface="Arial" pitchFamily="34" charset="0"/>
              <a:buChar char="•"/>
            </a:pPr>
            <a:endParaRPr lang="en-GB" sz="200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GB" sz="20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This system provides the pastoral team and tutors with the best possible platform to track, monitor and support.</a:t>
            </a:r>
          </a:p>
          <a:p>
            <a:pPr marL="285750" indent="-285750">
              <a:buFont typeface="Arial" pitchFamily="34" charset="0"/>
              <a:buChar char="•"/>
            </a:pPr>
            <a:endParaRPr lang="en-GB" sz="200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GB" sz="20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The system further supports learning and progress for classroom teachers and Heads of Departments. </a:t>
            </a:r>
          </a:p>
          <a:p>
            <a:pPr marL="285750" indent="-285750">
              <a:buFont typeface="Arial" pitchFamily="34" charset="0"/>
              <a:buChar char="•"/>
            </a:pPr>
            <a:endParaRPr lang="en-GB" sz="200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GB" sz="20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Promoting high levels of effective communication across the school.</a:t>
            </a:r>
          </a:p>
          <a:p>
            <a:pPr marL="285750" indent="-285750">
              <a:buFont typeface="Arial" pitchFamily="34" charset="0"/>
              <a:buChar char="•"/>
            </a:pPr>
            <a:endParaRPr lang="en-GB" sz="200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GB" sz="20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We feel this system supports our drive towards the highest possible standards.</a:t>
            </a:r>
            <a:endParaRPr lang="en-GB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en-GB" dirty="0" smtClean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GB" dirty="0" smtClean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en-GB" dirty="0" smtClean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en-GB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en-GB" dirty="0" smtClean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en-GB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en-GB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563888" y="896626"/>
            <a:ext cx="155029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400" u="sng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Why?</a:t>
            </a:r>
            <a:endParaRPr lang="en-US" sz="4400" u="sng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6903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17761"/>
            <a:ext cx="9144000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8991600" y="1524000"/>
            <a:ext cx="139411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pSp>
        <p:nvGrpSpPr>
          <p:cNvPr id="2" name="Group 1"/>
          <p:cNvGrpSpPr/>
          <p:nvPr/>
        </p:nvGrpSpPr>
        <p:grpSpPr>
          <a:xfrm>
            <a:off x="-2988840" y="2106797"/>
            <a:ext cx="15121681" cy="7223208"/>
            <a:chOff x="-2844824" y="1105184"/>
            <a:chExt cx="15121681" cy="7223208"/>
          </a:xfrm>
        </p:grpSpPr>
        <p:sp>
          <p:nvSpPr>
            <p:cNvPr id="3" name="Rectangle 2"/>
            <p:cNvSpPr/>
            <p:nvPr/>
          </p:nvSpPr>
          <p:spPr>
            <a:xfrm>
              <a:off x="638671" y="1105184"/>
              <a:ext cx="8352929" cy="38472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000" b="1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Classroom Teacher - Maths 9x2 </a:t>
              </a:r>
            </a:p>
            <a:p>
              <a:pPr algn="ctr"/>
              <a:endParaRPr lang="en-GB" sz="20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algn="ctr"/>
              <a:endParaRPr lang="en-GB" sz="20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algn="ctr"/>
              <a:endParaRPr lang="en-GB" sz="20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algn="ctr"/>
              <a:endParaRPr lang="en-GB" sz="20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algn="ctr"/>
              <a:endParaRPr lang="en-GB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marL="285750" indent="-285750" algn="ctr">
                <a:buFont typeface="Arial" pitchFamily="34" charset="0"/>
                <a:buChar char="•"/>
              </a:pPr>
              <a:endParaRPr lang="en-GB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algn="ctr"/>
              <a:endParaRPr lang="en-GB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marL="285750" indent="-285750" algn="ctr">
                <a:buFont typeface="Arial" pitchFamily="34" charset="0"/>
                <a:buChar char="•"/>
              </a:pPr>
              <a:endParaRPr lang="en-GB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marL="285750" indent="-285750" algn="ctr">
                <a:buFont typeface="Arial" pitchFamily="34" charset="0"/>
                <a:buChar char="•"/>
              </a:pPr>
              <a:endParaRPr lang="en-GB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marL="285750" indent="-285750" algn="ctr">
                <a:buFont typeface="Arial" pitchFamily="34" charset="0"/>
                <a:buChar char="•"/>
              </a:pPr>
              <a:endParaRPr lang="en-GB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marL="285750" indent="-285750" algn="ctr">
                <a:buFont typeface="Arial" pitchFamily="34" charset="0"/>
                <a:buChar char="•"/>
              </a:pPr>
              <a:endParaRPr lang="en-GB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marL="285750" indent="-285750" algn="ctr">
                <a:buFont typeface="Arial" pitchFamily="34" charset="0"/>
                <a:buChar char="•"/>
              </a:pPr>
              <a:endParaRPr lang="en-GB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395536" y="2564904"/>
              <a:ext cx="8352929" cy="38472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000" b="1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Head of Department</a:t>
              </a:r>
            </a:p>
            <a:p>
              <a:pPr algn="ctr"/>
              <a:endParaRPr lang="en-GB" sz="20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algn="ctr"/>
              <a:endParaRPr lang="en-GB" sz="20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algn="ctr"/>
              <a:endParaRPr lang="en-GB" sz="20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algn="ctr"/>
              <a:endParaRPr lang="en-GB" sz="20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algn="ctr"/>
              <a:endParaRPr lang="en-GB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marL="285750" indent="-285750" algn="ctr">
                <a:buFont typeface="Arial" pitchFamily="34" charset="0"/>
                <a:buChar char="•"/>
              </a:pPr>
              <a:endParaRPr lang="en-GB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algn="ctr"/>
              <a:endParaRPr lang="en-GB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marL="285750" indent="-285750" algn="ctr">
                <a:buFont typeface="Arial" pitchFamily="34" charset="0"/>
                <a:buChar char="•"/>
              </a:pPr>
              <a:endParaRPr lang="en-GB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marL="285750" indent="-285750" algn="ctr">
                <a:buFont typeface="Arial" pitchFamily="34" charset="0"/>
                <a:buChar char="•"/>
              </a:pPr>
              <a:endParaRPr lang="en-GB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marL="285750" indent="-285750" algn="ctr">
                <a:buFont typeface="Arial" pitchFamily="34" charset="0"/>
                <a:buChar char="•"/>
              </a:pPr>
              <a:endParaRPr lang="en-GB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marL="285750" indent="-285750" algn="ctr">
                <a:buFont typeface="Arial" pitchFamily="34" charset="0"/>
                <a:buChar char="•"/>
              </a:pPr>
              <a:endParaRPr lang="en-GB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marL="285750" indent="-285750" algn="ctr">
                <a:buFont typeface="Arial" pitchFamily="34" charset="0"/>
                <a:buChar char="•"/>
              </a:pPr>
              <a:endParaRPr lang="en-GB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3923928" y="4173408"/>
              <a:ext cx="8352929" cy="415498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000" b="1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Head of House</a:t>
              </a:r>
            </a:p>
            <a:p>
              <a:pPr algn="ctr"/>
              <a:r>
                <a:rPr lang="en-GB" sz="20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T</a:t>
              </a:r>
              <a:endParaRPr lang="en-GB" sz="20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algn="ctr"/>
              <a:endParaRPr lang="en-GB" sz="20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algn="ctr"/>
              <a:endParaRPr lang="en-GB" sz="20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algn="ctr"/>
              <a:endParaRPr lang="en-GB" sz="20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algn="ctr"/>
              <a:endParaRPr lang="en-GB" sz="20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algn="ctr"/>
              <a:endParaRPr lang="en-GB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marL="285750" indent="-285750" algn="ctr">
                <a:buFont typeface="Arial" pitchFamily="34" charset="0"/>
                <a:buChar char="•"/>
              </a:pPr>
              <a:endParaRPr lang="en-GB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algn="ctr"/>
              <a:endParaRPr lang="en-GB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marL="285750" indent="-285750" algn="ctr">
                <a:buFont typeface="Arial" pitchFamily="34" charset="0"/>
                <a:buChar char="•"/>
              </a:pPr>
              <a:endParaRPr lang="en-GB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marL="285750" indent="-285750" algn="ctr">
                <a:buFont typeface="Arial" pitchFamily="34" charset="0"/>
                <a:buChar char="•"/>
              </a:pPr>
              <a:endParaRPr lang="en-GB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marL="285750" indent="-285750" algn="ctr">
                <a:buFont typeface="Arial" pitchFamily="34" charset="0"/>
                <a:buChar char="•"/>
              </a:pPr>
              <a:endParaRPr lang="en-GB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marL="285750" indent="-285750" algn="ctr">
                <a:buFont typeface="Arial" pitchFamily="34" charset="0"/>
                <a:buChar char="•"/>
              </a:pPr>
              <a:endParaRPr lang="en-GB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marL="285750" indent="-285750" algn="ctr">
                <a:buFont typeface="Arial" pitchFamily="34" charset="0"/>
                <a:buChar char="•"/>
              </a:pPr>
              <a:endParaRPr lang="en-GB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9" name="Down Arrow 8"/>
            <p:cNvSpPr/>
            <p:nvPr/>
          </p:nvSpPr>
          <p:spPr>
            <a:xfrm>
              <a:off x="4311079" y="1586345"/>
              <a:ext cx="504056" cy="1040904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691680" y="4169505"/>
              <a:ext cx="8352929" cy="415498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000" b="1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Head of House</a:t>
              </a:r>
            </a:p>
            <a:p>
              <a:pPr algn="ctr"/>
              <a:r>
                <a:rPr lang="en-GB" sz="20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P</a:t>
              </a:r>
              <a:endParaRPr lang="en-GB" sz="20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algn="ctr"/>
              <a:endParaRPr lang="en-GB" sz="20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algn="ctr"/>
              <a:endParaRPr lang="en-GB" sz="20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algn="ctr"/>
              <a:endParaRPr lang="en-GB" sz="20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algn="ctr"/>
              <a:endParaRPr lang="en-GB" sz="20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algn="ctr"/>
              <a:endParaRPr lang="en-GB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marL="285750" indent="-285750" algn="ctr">
                <a:buFont typeface="Arial" pitchFamily="34" charset="0"/>
                <a:buChar char="•"/>
              </a:pPr>
              <a:endParaRPr lang="en-GB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algn="ctr"/>
              <a:endParaRPr lang="en-GB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marL="285750" indent="-285750" algn="ctr">
                <a:buFont typeface="Arial" pitchFamily="34" charset="0"/>
                <a:buChar char="•"/>
              </a:pPr>
              <a:endParaRPr lang="en-GB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marL="285750" indent="-285750" algn="ctr">
                <a:buFont typeface="Arial" pitchFamily="34" charset="0"/>
                <a:buChar char="•"/>
              </a:pPr>
              <a:endParaRPr lang="en-GB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marL="285750" indent="-285750" algn="ctr">
                <a:buFont typeface="Arial" pitchFamily="34" charset="0"/>
                <a:buChar char="•"/>
              </a:pPr>
              <a:endParaRPr lang="en-GB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marL="285750" indent="-285750" algn="ctr">
                <a:buFont typeface="Arial" pitchFamily="34" charset="0"/>
                <a:buChar char="•"/>
              </a:pPr>
              <a:endParaRPr lang="en-GB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marL="285750" indent="-285750" algn="ctr">
                <a:buFont typeface="Arial" pitchFamily="34" charset="0"/>
                <a:buChar char="•"/>
              </a:pPr>
              <a:endParaRPr lang="en-GB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-2844824" y="4169505"/>
              <a:ext cx="8352929" cy="415498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000" b="1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Head of House</a:t>
              </a:r>
            </a:p>
            <a:p>
              <a:pPr algn="ctr"/>
              <a:r>
                <a:rPr lang="en-GB" sz="20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W</a:t>
              </a:r>
              <a:endParaRPr lang="en-GB" sz="20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algn="ctr"/>
              <a:endParaRPr lang="en-GB" sz="20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algn="ctr"/>
              <a:endParaRPr lang="en-GB" sz="20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algn="ctr"/>
              <a:endParaRPr lang="en-GB" sz="20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algn="ctr"/>
              <a:endParaRPr lang="en-GB" sz="20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algn="ctr"/>
              <a:endParaRPr lang="en-GB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marL="285750" indent="-285750" algn="ctr">
                <a:buFont typeface="Arial" pitchFamily="34" charset="0"/>
                <a:buChar char="•"/>
              </a:pPr>
              <a:endParaRPr lang="en-GB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algn="ctr"/>
              <a:endParaRPr lang="en-GB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marL="285750" indent="-285750" algn="ctr">
                <a:buFont typeface="Arial" pitchFamily="34" charset="0"/>
                <a:buChar char="•"/>
              </a:pPr>
              <a:endParaRPr lang="en-GB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marL="285750" indent="-285750" algn="ctr">
                <a:buFont typeface="Arial" pitchFamily="34" charset="0"/>
                <a:buChar char="•"/>
              </a:pPr>
              <a:endParaRPr lang="en-GB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marL="285750" indent="-285750" algn="ctr">
                <a:buFont typeface="Arial" pitchFamily="34" charset="0"/>
                <a:buChar char="•"/>
              </a:pPr>
              <a:endParaRPr lang="en-GB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marL="285750" indent="-285750" algn="ctr">
                <a:buFont typeface="Arial" pitchFamily="34" charset="0"/>
                <a:buChar char="•"/>
              </a:pPr>
              <a:endParaRPr lang="en-GB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marL="285750" indent="-285750" algn="ctr">
                <a:buFont typeface="Arial" pitchFamily="34" charset="0"/>
                <a:buChar char="•"/>
              </a:pPr>
              <a:endParaRPr lang="en-GB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-468560" y="4169505"/>
              <a:ext cx="8352929" cy="415498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000" b="1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Head of House</a:t>
              </a:r>
            </a:p>
            <a:p>
              <a:pPr algn="ctr"/>
              <a:r>
                <a:rPr lang="en-GB" sz="20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I</a:t>
              </a:r>
              <a:endParaRPr lang="en-GB" sz="20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algn="ctr"/>
              <a:endParaRPr lang="en-GB" sz="20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algn="ctr"/>
              <a:endParaRPr lang="en-GB" sz="20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algn="ctr"/>
              <a:endParaRPr lang="en-GB" sz="20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algn="ctr"/>
              <a:endParaRPr lang="en-GB" sz="20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algn="ctr"/>
              <a:endParaRPr lang="en-GB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marL="285750" indent="-285750" algn="ctr">
                <a:buFont typeface="Arial" pitchFamily="34" charset="0"/>
                <a:buChar char="•"/>
              </a:pPr>
              <a:endParaRPr lang="en-GB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algn="ctr"/>
              <a:endParaRPr lang="en-GB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marL="285750" indent="-285750" algn="ctr">
                <a:buFont typeface="Arial" pitchFamily="34" charset="0"/>
                <a:buChar char="•"/>
              </a:pPr>
              <a:endParaRPr lang="en-GB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marL="285750" indent="-285750" algn="ctr">
                <a:buFont typeface="Arial" pitchFamily="34" charset="0"/>
                <a:buChar char="•"/>
              </a:pPr>
              <a:endParaRPr lang="en-GB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marL="285750" indent="-285750" algn="ctr">
                <a:buFont typeface="Arial" pitchFamily="34" charset="0"/>
                <a:buChar char="•"/>
              </a:pPr>
              <a:endParaRPr lang="en-GB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marL="285750" indent="-285750" algn="ctr">
                <a:buFont typeface="Arial" pitchFamily="34" charset="0"/>
                <a:buChar char="•"/>
              </a:pPr>
              <a:endParaRPr lang="en-GB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marL="285750" indent="-285750" algn="ctr">
                <a:buFont typeface="Arial" pitchFamily="34" charset="0"/>
                <a:buChar char="•"/>
              </a:pPr>
              <a:endParaRPr lang="en-GB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13" name="Down Arrow 12"/>
            <p:cNvSpPr/>
            <p:nvPr/>
          </p:nvSpPr>
          <p:spPr>
            <a:xfrm>
              <a:off x="5362452" y="3101798"/>
              <a:ext cx="504056" cy="1040904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="1" dirty="0"/>
            </a:p>
          </p:txBody>
        </p:sp>
        <p:sp>
          <p:nvSpPr>
            <p:cNvPr id="14" name="Down Arrow 13"/>
            <p:cNvSpPr/>
            <p:nvPr/>
          </p:nvSpPr>
          <p:spPr>
            <a:xfrm>
              <a:off x="3671900" y="3128601"/>
              <a:ext cx="504056" cy="1040904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5" name="Down Arrow 14"/>
            <p:cNvSpPr/>
            <p:nvPr/>
          </p:nvSpPr>
          <p:spPr>
            <a:xfrm rot="3704781">
              <a:off x="1850182" y="2397039"/>
              <a:ext cx="504056" cy="2296178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7" name="Down Arrow 16"/>
            <p:cNvSpPr/>
            <p:nvPr/>
          </p:nvSpPr>
          <p:spPr>
            <a:xfrm rot="17557596">
              <a:off x="6772800" y="2305886"/>
              <a:ext cx="504056" cy="2296178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314812" y="997473"/>
            <a:ext cx="451437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000" b="1" u="sng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Vertical Tutoring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37578321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17761"/>
            <a:ext cx="9144000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8991600" y="1524000"/>
            <a:ext cx="139411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pSp>
        <p:nvGrpSpPr>
          <p:cNvPr id="5" name="Group 4"/>
          <p:cNvGrpSpPr/>
          <p:nvPr/>
        </p:nvGrpSpPr>
        <p:grpSpPr>
          <a:xfrm>
            <a:off x="253887" y="2558661"/>
            <a:ext cx="8609451" cy="6915433"/>
            <a:chOff x="382149" y="1105184"/>
            <a:chExt cx="8609451" cy="6915433"/>
          </a:xfrm>
        </p:grpSpPr>
        <p:sp>
          <p:nvSpPr>
            <p:cNvPr id="3" name="Rectangle 2"/>
            <p:cNvSpPr/>
            <p:nvPr/>
          </p:nvSpPr>
          <p:spPr>
            <a:xfrm>
              <a:off x="638671" y="1105184"/>
              <a:ext cx="8352929" cy="38472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000" b="1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Classroom Teacher - Maths 9x2 </a:t>
              </a:r>
            </a:p>
            <a:p>
              <a:pPr algn="ctr"/>
              <a:endParaRPr lang="en-GB" sz="20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algn="ctr"/>
              <a:endParaRPr lang="en-GB" sz="20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algn="ctr"/>
              <a:endParaRPr lang="en-GB" sz="20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algn="ctr"/>
              <a:endParaRPr lang="en-GB" sz="20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algn="ctr"/>
              <a:endParaRPr lang="en-GB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marL="285750" indent="-285750" algn="ctr">
                <a:buFont typeface="Arial" pitchFamily="34" charset="0"/>
                <a:buChar char="•"/>
              </a:pPr>
              <a:endParaRPr lang="en-GB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algn="ctr"/>
              <a:endParaRPr lang="en-GB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marL="285750" indent="-285750" algn="ctr">
                <a:buFont typeface="Arial" pitchFamily="34" charset="0"/>
                <a:buChar char="•"/>
              </a:pPr>
              <a:endParaRPr lang="en-GB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marL="285750" indent="-285750" algn="ctr">
                <a:buFont typeface="Arial" pitchFamily="34" charset="0"/>
                <a:buChar char="•"/>
              </a:pPr>
              <a:endParaRPr lang="en-GB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marL="285750" indent="-285750" algn="ctr">
                <a:buFont typeface="Arial" pitchFamily="34" charset="0"/>
                <a:buChar char="•"/>
              </a:pPr>
              <a:endParaRPr lang="en-GB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marL="285750" indent="-285750" algn="ctr">
                <a:buFont typeface="Arial" pitchFamily="34" charset="0"/>
                <a:buChar char="•"/>
              </a:pPr>
              <a:endParaRPr lang="en-GB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marL="285750" indent="-285750" algn="ctr">
                <a:buFont typeface="Arial" pitchFamily="34" charset="0"/>
                <a:buChar char="•"/>
              </a:pPr>
              <a:endParaRPr lang="en-GB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395536" y="2564904"/>
              <a:ext cx="8352929" cy="38472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000" b="1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Head of Department</a:t>
              </a:r>
            </a:p>
            <a:p>
              <a:pPr algn="ctr"/>
              <a:endParaRPr lang="en-GB" sz="20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algn="ctr"/>
              <a:endParaRPr lang="en-GB" sz="20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algn="ctr"/>
              <a:endParaRPr lang="en-GB" sz="20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algn="ctr"/>
              <a:endParaRPr lang="en-GB" sz="20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algn="ctr"/>
              <a:endParaRPr lang="en-GB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marL="285750" indent="-285750" algn="ctr">
                <a:buFont typeface="Arial" pitchFamily="34" charset="0"/>
                <a:buChar char="•"/>
              </a:pPr>
              <a:endParaRPr lang="en-GB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algn="ctr"/>
              <a:endParaRPr lang="en-GB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marL="285750" indent="-285750" algn="ctr">
                <a:buFont typeface="Arial" pitchFamily="34" charset="0"/>
                <a:buChar char="•"/>
              </a:pPr>
              <a:endParaRPr lang="en-GB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marL="285750" indent="-285750" algn="ctr">
                <a:buFont typeface="Arial" pitchFamily="34" charset="0"/>
                <a:buChar char="•"/>
              </a:pPr>
              <a:endParaRPr lang="en-GB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marL="285750" indent="-285750" algn="ctr">
                <a:buFont typeface="Arial" pitchFamily="34" charset="0"/>
                <a:buChar char="•"/>
              </a:pPr>
              <a:endParaRPr lang="en-GB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marL="285750" indent="-285750" algn="ctr">
                <a:buFont typeface="Arial" pitchFamily="34" charset="0"/>
                <a:buChar char="•"/>
              </a:pPr>
              <a:endParaRPr lang="en-GB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marL="285750" indent="-285750" algn="ctr">
                <a:buFont typeface="Arial" pitchFamily="34" charset="0"/>
                <a:buChar char="•"/>
              </a:pPr>
              <a:endParaRPr lang="en-GB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9" name="Down Arrow 8"/>
            <p:cNvSpPr/>
            <p:nvPr/>
          </p:nvSpPr>
          <p:spPr>
            <a:xfrm>
              <a:off x="4311079" y="1586345"/>
              <a:ext cx="504056" cy="1040904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82149" y="4173410"/>
              <a:ext cx="8352929" cy="38472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000" b="1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Yr 9 </a:t>
              </a:r>
              <a:r>
                <a:rPr lang="en-GB" sz="2000" b="1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Progress Leader</a:t>
              </a:r>
              <a:endParaRPr lang="en-GB" sz="20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algn="ctr"/>
              <a:endParaRPr lang="en-GB" sz="20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algn="ctr"/>
              <a:endParaRPr lang="en-GB" sz="20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algn="ctr"/>
              <a:endParaRPr lang="en-GB" sz="20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algn="ctr"/>
              <a:endParaRPr lang="en-GB" sz="20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algn="ctr"/>
              <a:endParaRPr lang="en-GB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marL="285750" indent="-285750" algn="ctr">
                <a:buFont typeface="Arial" pitchFamily="34" charset="0"/>
                <a:buChar char="•"/>
              </a:pPr>
              <a:endParaRPr lang="en-GB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algn="ctr"/>
              <a:endParaRPr lang="en-GB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marL="285750" indent="-285750" algn="ctr">
                <a:buFont typeface="Arial" pitchFamily="34" charset="0"/>
                <a:buChar char="•"/>
              </a:pPr>
              <a:endParaRPr lang="en-GB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marL="285750" indent="-285750" algn="ctr">
                <a:buFont typeface="Arial" pitchFamily="34" charset="0"/>
                <a:buChar char="•"/>
              </a:pPr>
              <a:endParaRPr lang="en-GB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marL="285750" indent="-285750" algn="ctr">
                <a:buFont typeface="Arial" pitchFamily="34" charset="0"/>
                <a:buChar char="•"/>
              </a:pPr>
              <a:endParaRPr lang="en-GB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marL="285750" indent="-285750" algn="ctr">
                <a:buFont typeface="Arial" pitchFamily="34" charset="0"/>
                <a:buChar char="•"/>
              </a:pPr>
              <a:endParaRPr lang="en-GB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marL="285750" indent="-285750" algn="ctr">
                <a:buFont typeface="Arial" pitchFamily="34" charset="0"/>
                <a:buChar char="•"/>
              </a:pPr>
              <a:endParaRPr lang="en-GB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18" name="Down Arrow 17"/>
            <p:cNvSpPr/>
            <p:nvPr/>
          </p:nvSpPr>
          <p:spPr>
            <a:xfrm>
              <a:off x="4319973" y="3132506"/>
              <a:ext cx="504056" cy="1040904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19" name="Rectangle 18"/>
          <p:cNvSpPr/>
          <p:nvPr/>
        </p:nvSpPr>
        <p:spPr>
          <a:xfrm>
            <a:off x="2086719" y="1011355"/>
            <a:ext cx="521809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000" b="1" u="sng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Horizontal Tutoring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11481886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17761"/>
            <a:ext cx="9144000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8991600" y="1524000"/>
            <a:ext cx="139411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251519" y="620688"/>
            <a:ext cx="8809786" cy="81868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GB" b="1" u="sng" dirty="0" smtClean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r>
              <a:rPr lang="en-GB" b="1" u="sng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Assistant </a:t>
            </a:r>
            <a:r>
              <a:rPr lang="en-GB" b="1" u="sng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Headteacher of Pastoral Care</a:t>
            </a:r>
          </a:p>
          <a:p>
            <a:pPr algn="ctr"/>
            <a:r>
              <a:rPr lang="en-GB" sz="20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Mr Leonard </a:t>
            </a:r>
          </a:p>
          <a:p>
            <a:pPr algn="ctr"/>
            <a:r>
              <a:rPr lang="en-GB" sz="2000" b="1" u="sng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Year </a:t>
            </a:r>
            <a:r>
              <a:rPr lang="en-GB" sz="2000" b="1" u="sng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(6) </a:t>
            </a:r>
            <a:r>
              <a:rPr lang="en-GB" sz="2000" b="1" u="sng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&amp; 7</a:t>
            </a:r>
            <a:r>
              <a:rPr lang="en-GB" sz="20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  <a:r>
              <a:rPr lang="en-GB" sz="20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</a:p>
          <a:p>
            <a:pPr algn="ctr"/>
            <a:r>
              <a:rPr lang="en-GB" sz="20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Progress </a:t>
            </a:r>
            <a:r>
              <a:rPr lang="en-GB" sz="20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Leader - </a:t>
            </a:r>
            <a:r>
              <a:rPr lang="en-GB" sz="20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Mr </a:t>
            </a:r>
            <a:r>
              <a:rPr lang="en-GB" sz="20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Antrobus</a:t>
            </a:r>
            <a:endParaRPr lang="en-GB" sz="200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r>
              <a:rPr lang="en-GB" sz="20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Pastoral Leader </a:t>
            </a:r>
            <a:r>
              <a:rPr lang="en-GB" sz="20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– Miss Hayes</a:t>
            </a:r>
            <a:endParaRPr lang="en-GB" sz="200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r>
              <a:rPr lang="en-GB" sz="20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</a:p>
          <a:p>
            <a:pPr algn="ctr"/>
            <a:r>
              <a:rPr lang="en-GB" sz="20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  <a:r>
              <a:rPr lang="en-GB" sz="2000" b="1" u="sng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Year </a:t>
            </a:r>
            <a:r>
              <a:rPr lang="en-GB" sz="2000" b="1" u="sng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8 &amp; 9 </a:t>
            </a:r>
            <a:endParaRPr lang="en-GB" sz="200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r>
              <a:rPr lang="en-GB" sz="20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  <a:r>
              <a:rPr lang="en-GB" sz="20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Progress </a:t>
            </a:r>
            <a:r>
              <a:rPr lang="en-GB" sz="20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Leader </a:t>
            </a:r>
            <a:r>
              <a:rPr lang="en-GB" sz="20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– Mrs Armstrong</a:t>
            </a:r>
            <a:endParaRPr lang="en-GB" sz="200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r>
              <a:rPr lang="en-GB" sz="20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Pastoral Leader - </a:t>
            </a:r>
            <a:r>
              <a:rPr lang="en-GB" sz="20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Mrs Savage / Mrs </a:t>
            </a:r>
            <a:r>
              <a:rPr lang="en-GB" sz="20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Beswick</a:t>
            </a:r>
            <a:r>
              <a:rPr lang="en-GB" sz="20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GB" sz="20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  <a:endParaRPr lang="en-GB" sz="2000" dirty="0" smtClean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endParaRPr lang="en-GB" sz="200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r>
              <a:rPr lang="en-GB" sz="2000" b="1" u="sng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Year 10 &amp; 11 </a:t>
            </a:r>
            <a:r>
              <a:rPr lang="en-GB" sz="20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</a:p>
          <a:p>
            <a:pPr algn="ctr"/>
            <a:r>
              <a:rPr lang="en-GB" sz="20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Progress Leader </a:t>
            </a:r>
            <a:r>
              <a:rPr lang="en-GB" sz="20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– Mrs Meldrum</a:t>
            </a:r>
            <a:endParaRPr lang="en-GB" sz="200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r>
              <a:rPr lang="en-GB" sz="20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Pastoral Leader </a:t>
            </a:r>
            <a:r>
              <a:rPr lang="en-GB" sz="20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– Mrs </a:t>
            </a:r>
            <a:r>
              <a:rPr lang="en-GB" sz="20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Ashwin</a:t>
            </a:r>
            <a:endParaRPr lang="en-GB" sz="2000" dirty="0" smtClean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endParaRPr lang="en-GB" sz="200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r>
              <a:rPr lang="en-GB" sz="2000" b="1" u="sng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Attendance Officer</a:t>
            </a:r>
          </a:p>
          <a:p>
            <a:pPr algn="ctr"/>
            <a:r>
              <a:rPr lang="en-GB" sz="20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Mr D </a:t>
            </a:r>
            <a:r>
              <a:rPr lang="en-GB" sz="20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Willcock</a:t>
            </a:r>
            <a:endParaRPr lang="en-GB" sz="2000" dirty="0" smtClean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r>
              <a:rPr lang="en-GB" sz="20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GB" sz="20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GB" sz="2000" b="1" u="sng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Safeguarding Officer</a:t>
            </a:r>
          </a:p>
          <a:p>
            <a:pPr algn="ctr"/>
            <a:r>
              <a:rPr lang="en-GB" sz="20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Mrs E </a:t>
            </a:r>
            <a:r>
              <a:rPr lang="en-GB" sz="20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Enescott</a:t>
            </a:r>
            <a:endParaRPr lang="en-GB" sz="2000" dirty="0" smtClean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endParaRPr lang="en-GB" sz="2000" dirty="0" smtClean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endParaRPr lang="en-GB" sz="200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85750" lvl="0" indent="-285750">
              <a:buFont typeface="Arial" pitchFamily="34" charset="0"/>
              <a:buChar char="•"/>
            </a:pPr>
            <a:endParaRPr lang="en-GB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en-GB" dirty="0" smtClean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en-GB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en-GB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00797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787</TotalTime>
  <Words>223</Words>
  <Application>Microsoft Office PowerPoint</Application>
  <PresentationFormat>On-screen Show (4:3)</PresentationFormat>
  <Paragraphs>161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J Leonard</dc:creator>
  <cp:lastModifiedBy>Mr J Leonard</cp:lastModifiedBy>
  <cp:revision>58</cp:revision>
  <dcterms:created xsi:type="dcterms:W3CDTF">2014-09-25T20:43:34Z</dcterms:created>
  <dcterms:modified xsi:type="dcterms:W3CDTF">2015-06-03T16:38:54Z</dcterms:modified>
</cp:coreProperties>
</file>